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37876D-D6C9-4996-A67D-F7CC675B5124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4BA9BF-4EB4-49DE-A11D-0CF8FEAF8E63}" type="slidenum">
              <a:rPr lang="es-CO" smtClean="0"/>
              <a:pPr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CO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3292F869-7B67-48BC-BE35-90658443CF95}" type="datetimeFigureOut">
              <a:rPr lang="es-CO" smtClean="0"/>
              <a:pPr/>
              <a:t>26/05/2010</a:t>
            </a:fld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FA5C910-CA95-4A40-A3CD-88E9F2B9D01C}" type="slidenum">
              <a:rPr lang="es-CO" smtClean="0"/>
              <a:pPr/>
              <a:t>‹Nº›</a:t>
            </a:fld>
            <a:endParaRPr lang="es-CO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Marcador de texto"/>
          <p:cNvSpPr>
            <a:spLocks noGrp="1"/>
          </p:cNvSpPr>
          <p:nvPr>
            <p:ph type="body" idx="4294967295"/>
          </p:nvPr>
        </p:nvSpPr>
        <p:spPr>
          <a:xfrm>
            <a:off x="357158" y="1357298"/>
            <a:ext cx="3008313" cy="19939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endParaRPr lang="es-CO" dirty="0" smtClean="0"/>
          </a:p>
          <a:p>
            <a:r>
              <a:rPr lang="es-CO" dirty="0" smtClean="0"/>
              <a:t>-</a:t>
            </a:r>
            <a:r>
              <a:rPr lang="es-CO" b="1" dirty="0" smtClean="0"/>
              <a:t>REGION DE MUCHAS COSTUMBRES </a:t>
            </a:r>
          </a:p>
          <a:p>
            <a:r>
              <a:rPr lang="es-CO" b="1" dirty="0" smtClean="0"/>
              <a:t>-GENTE DE DIFERENTES RAZAS </a:t>
            </a:r>
          </a:p>
          <a:p>
            <a:r>
              <a:rPr lang="es-CO" b="1" dirty="0" smtClean="0"/>
              <a:t>-VARIEDAD DE CLIMAS </a:t>
            </a:r>
          </a:p>
          <a:p>
            <a:r>
              <a:rPr lang="es-CO" b="1" dirty="0" smtClean="0"/>
              <a:t>-INMENSIDAD DE PLATOS TIPICOS </a:t>
            </a:r>
          </a:p>
          <a:p>
            <a:r>
              <a:rPr lang="es-CO" b="1" dirty="0" smtClean="0"/>
              <a:t>-BAILES REPRESENTATIVOS A LA REGION </a:t>
            </a:r>
          </a:p>
          <a:p>
            <a:endParaRPr lang="es-CO" dirty="0"/>
          </a:p>
        </p:txBody>
      </p:sp>
      <p:sp>
        <p:nvSpPr>
          <p:cNvPr id="5" name="4 Marcador de contenido"/>
          <p:cNvSpPr>
            <a:spLocks noGrp="1"/>
          </p:cNvSpPr>
          <p:nvPr>
            <p:ph sz="half" idx="4294967295"/>
          </p:nvPr>
        </p:nvSpPr>
        <p:spPr>
          <a:xfrm>
            <a:off x="4314825" y="273050"/>
            <a:ext cx="4829175" cy="51562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s-CO" sz="2800" dirty="0" smtClean="0"/>
              <a:t>    QUIERO INVITARLOS A TODA NUESTRA GENTE A QUE VENGAN Y SE PEGUEN LA RODADITA Y DISFRUTEN DE NUESTRAS HERMOSAS COSTUMBRES , FESTIVIDADES, BAILES TIPICOS Y COMIDAS  TIPICAS DE NUESTRA REGION LAS CUALES SERAN DE MUY BUEN AGRADO PARA USTEDES NUESTRA QUERIDA COMUNIDAD</a:t>
            </a:r>
            <a:endParaRPr lang="es-CO" sz="2800" dirty="0"/>
          </a:p>
        </p:txBody>
      </p:sp>
      <p:sp>
        <p:nvSpPr>
          <p:cNvPr id="7" name="6 Rectángulo"/>
          <p:cNvSpPr/>
          <p:nvPr/>
        </p:nvSpPr>
        <p:spPr>
          <a:xfrm>
            <a:off x="642910" y="285728"/>
            <a:ext cx="2500330" cy="92869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HUILA</a:t>
            </a:r>
            <a:endParaRPr lang="es-CO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28596" y="4000504"/>
            <a:ext cx="30003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b="1" dirty="0" smtClean="0"/>
              <a:t>ALGO SI LES DIGO COMO EL HUILA NO HAY OTRO </a:t>
            </a:r>
            <a:endParaRPr lang="es-CO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642910" y="5214950"/>
            <a:ext cx="2857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SER HUILENSE ES LO MEJOR QUE  TE PUEDE  PASAR.</a:t>
            </a:r>
            <a:endParaRPr lang="es-CO" dirty="0"/>
          </a:p>
        </p:txBody>
      </p:sp>
      <p:pic>
        <p:nvPicPr>
          <p:cNvPr id="1027" name="Picture 3" descr="C:\Archivos de programa\Microsoft Office\CLIPART\PUB60COR\SY01590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5000635"/>
            <a:ext cx="1857388" cy="1665601"/>
          </a:xfrm>
          <a:prstGeom prst="rect">
            <a:avLst/>
          </a:prstGeom>
          <a:noFill/>
        </p:spPr>
      </p:pic>
      <p:sp>
        <p:nvSpPr>
          <p:cNvPr id="13" name="12 CuadroTexto"/>
          <p:cNvSpPr txBox="1"/>
          <p:nvPr/>
        </p:nvSpPr>
        <p:spPr>
          <a:xfrm>
            <a:off x="5715008" y="5500702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EL HUILA TE ESPERA.</a:t>
            </a:r>
          </a:p>
        </p:txBody>
      </p:sp>
      <p:sp>
        <p:nvSpPr>
          <p:cNvPr id="11" name="10 Elipse">
            <a:hlinkClick r:id="" action="ppaction://hlinkshowjump?jump=nextslide"/>
          </p:cNvPr>
          <p:cNvSpPr/>
          <p:nvPr/>
        </p:nvSpPr>
        <p:spPr>
          <a:xfrm>
            <a:off x="7858148" y="6143644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214414" y="428605"/>
            <a:ext cx="671517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CO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COSTUMBRE </a:t>
            </a:r>
            <a:endParaRPr lang="es-CO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half" idx="4294967295"/>
          </p:nvPr>
        </p:nvSpPr>
        <p:spPr>
          <a:xfrm>
            <a:off x="0" y="1285875"/>
            <a:ext cx="4826000" cy="4643438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es-CO" dirty="0" smtClean="0"/>
          </a:p>
          <a:p>
            <a:pPr algn="ctr">
              <a:buNone/>
            </a:pPr>
            <a:endParaRPr lang="es-CO" dirty="0" smtClean="0"/>
          </a:p>
          <a:p>
            <a:pPr algn="ctr">
              <a:buNone/>
            </a:pPr>
            <a:r>
              <a:rPr lang="es-CO" dirty="0" smtClean="0"/>
              <a:t>ESTAMOS </a:t>
            </a:r>
            <a:r>
              <a:rPr lang="es-CO" dirty="0" smtClean="0"/>
              <a:t>A COSTUMBRADOS A VIVIR EL SAMPEDRO ,Y MUCHAS MAS CELEBRACIONES COMO EL </a:t>
            </a:r>
            <a:r>
              <a:rPr lang="es-CO" dirty="0" smtClean="0"/>
              <a:t>NOCHE DE BRUJAS </a:t>
            </a:r>
            <a:r>
              <a:rPr lang="es-CO" dirty="0" smtClean="0"/>
              <a:t>DE LA MADRE, SAN PEDRO , DICIEMBRE, LAS NOCHES DE LAS VELITAS, </a:t>
            </a:r>
            <a:r>
              <a:rPr lang="es-CO" dirty="0" smtClean="0"/>
              <a:t>NOCHE DE BRUJAS, </a:t>
            </a:r>
            <a:r>
              <a:rPr lang="es-CO" dirty="0" smtClean="0"/>
              <a:t>ETC.</a:t>
            </a:r>
            <a:endParaRPr lang="es-CO" dirty="0"/>
          </a:p>
        </p:txBody>
      </p:sp>
      <p:sp>
        <p:nvSpPr>
          <p:cNvPr id="8" name="7 Elipse">
            <a:hlinkClick r:id="" action="ppaction://hlinkshowjump?jump=nextslide"/>
          </p:cNvPr>
          <p:cNvSpPr/>
          <p:nvPr/>
        </p:nvSpPr>
        <p:spPr>
          <a:xfrm>
            <a:off x="7929586" y="6072206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9" name="8 Elipse">
            <a:hlinkClick r:id="" action="ppaction://hlinkshowjump?jump=previousslide"/>
          </p:cNvPr>
          <p:cNvSpPr/>
          <p:nvPr/>
        </p:nvSpPr>
        <p:spPr>
          <a:xfrm>
            <a:off x="500034" y="6072206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11" name="10 Imagen" descr="¡¡un abrazo!!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2066" y="1214422"/>
            <a:ext cx="3643309" cy="464347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500166" y="285728"/>
            <a:ext cx="566789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NUESTRA  GENTE</a:t>
            </a:r>
            <a:endParaRPr lang="es-E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2050" name="Picture 2" descr="C:\Archivos de programa\Microsoft Office\CLIPART\PUB60COR\PH03425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14488"/>
            <a:ext cx="4143404" cy="4143404"/>
          </a:xfrm>
          <a:prstGeom prst="rect">
            <a:avLst/>
          </a:prstGeom>
          <a:noFill/>
        </p:spPr>
      </p:pic>
      <p:sp>
        <p:nvSpPr>
          <p:cNvPr id="7" name="6 Elipse">
            <a:hlinkClick r:id="" action="ppaction://hlinkshowjump?jump=nextslide"/>
          </p:cNvPr>
          <p:cNvSpPr/>
          <p:nvPr/>
        </p:nvSpPr>
        <p:spPr>
          <a:xfrm>
            <a:off x="7858148" y="6143644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9 Elipse">
            <a:hlinkClick r:id="" action="ppaction://hlinkshowjump?jump=previousslide"/>
          </p:cNvPr>
          <p:cNvSpPr/>
          <p:nvPr/>
        </p:nvSpPr>
        <p:spPr>
          <a:xfrm>
            <a:off x="428596" y="6143644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11 CuadroTexto"/>
          <p:cNvSpPr txBox="1"/>
          <p:nvPr/>
        </p:nvSpPr>
        <p:spPr>
          <a:xfrm>
            <a:off x="4572000" y="2357430"/>
            <a:ext cx="335758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s-CO" dirty="0" smtClean="0"/>
              <a:t> ESTAMOS </a:t>
            </a:r>
            <a:r>
              <a:rPr lang="es-CO" dirty="0" smtClean="0"/>
              <a:t>RODEADOS DE  MUCHAS CLASES DE RAZAS COMO LA DE LOS MESTIZOS, NEGROS , BLANCOS , AMARILLOS, ETC.</a:t>
            </a:r>
          </a:p>
          <a:p>
            <a:endParaRPr lang="es-CO" dirty="0" smtClean="0"/>
          </a:p>
          <a:p>
            <a:pPr>
              <a:buFont typeface="Courier New" pitchFamily="49" charset="0"/>
              <a:buChar char="o"/>
            </a:pPr>
            <a:r>
              <a:rPr lang="es-CO" dirty="0" smtClean="0"/>
              <a:t>  TODOS TENEMOS UN MUY BUEN CORAZON  Y  MUY BUENAS INTENSIONES CON LA GENTE .</a:t>
            </a:r>
          </a:p>
          <a:p>
            <a:endParaRPr lang="es-CO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575050" y="273051"/>
            <a:ext cx="5111750" cy="3227388"/>
          </a:xfrm>
        </p:spPr>
        <p:txBody>
          <a:bodyPr/>
          <a:lstStyle/>
          <a:p>
            <a:pPr>
              <a:buNone/>
            </a:pPr>
            <a:r>
              <a:rPr lang="es-CO" dirty="0" smtClean="0"/>
              <a:t>  EN ESTA QUERIDISIMA Y HERMOSA REGION TENEMOS MUCHOS CLIMAS  COMO EL INVIERNO , VERANO, OTOÑO, ENTRE OTROS .</a:t>
            </a:r>
            <a:endParaRPr lang="es-CO" dirty="0"/>
          </a:p>
        </p:txBody>
      </p:sp>
      <p:sp>
        <p:nvSpPr>
          <p:cNvPr id="5" name="4 Rectángulo"/>
          <p:cNvSpPr/>
          <p:nvPr/>
        </p:nvSpPr>
        <p:spPr>
          <a:xfrm>
            <a:off x="785786" y="357166"/>
            <a:ext cx="23823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CLIMAS</a:t>
            </a:r>
          </a:p>
        </p:txBody>
      </p:sp>
      <p:pic>
        <p:nvPicPr>
          <p:cNvPr id="9" name="8 Imagen" descr="azul...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01700">
            <a:off x="602197" y="1577424"/>
            <a:ext cx="2762688" cy="2072016"/>
          </a:xfrm>
          <a:prstGeom prst="rect">
            <a:avLst/>
          </a:prstGeom>
        </p:spPr>
      </p:pic>
      <p:pic>
        <p:nvPicPr>
          <p:cNvPr id="11" name="10 Imagen" descr="precioso...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473916">
            <a:off x="2919749" y="3758048"/>
            <a:ext cx="2857493" cy="2143120"/>
          </a:xfrm>
          <a:prstGeom prst="rect">
            <a:avLst/>
          </a:prstGeom>
        </p:spPr>
      </p:pic>
      <p:pic>
        <p:nvPicPr>
          <p:cNvPr id="12" name="11 Imagen" descr="hernoso...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145952">
            <a:off x="5966314" y="3591938"/>
            <a:ext cx="2638866" cy="1979149"/>
          </a:xfrm>
          <a:prstGeom prst="rect">
            <a:avLst/>
          </a:prstGeom>
        </p:spPr>
      </p:pic>
      <p:sp>
        <p:nvSpPr>
          <p:cNvPr id="15" name="14 Elipse">
            <a:hlinkClick r:id="" action="ppaction://hlinkshowjump?jump=nextslide"/>
          </p:cNvPr>
          <p:cNvSpPr/>
          <p:nvPr/>
        </p:nvSpPr>
        <p:spPr>
          <a:xfrm>
            <a:off x="7858148" y="6143644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6" name="15 Elipse">
            <a:hlinkClick r:id="" action="ppaction://hlinkshowjump?jump=previousslide"/>
          </p:cNvPr>
          <p:cNvSpPr/>
          <p:nvPr/>
        </p:nvSpPr>
        <p:spPr>
          <a:xfrm>
            <a:off x="285720" y="6143644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575050" y="1357298"/>
            <a:ext cx="5111750" cy="4768865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CO" dirty="0" smtClean="0"/>
              <a:t> EN NUESTRA HERMOSA TIERRA VIVIMOS RODEADOS DE DELICIAS , PLATOS ESQUIZITOS …</a:t>
            </a:r>
          </a:p>
          <a:p>
            <a:pPr>
              <a:buNone/>
            </a:pPr>
            <a:r>
              <a:rPr lang="es-CO" dirty="0"/>
              <a:t> </a:t>
            </a:r>
            <a:r>
              <a:rPr lang="es-CO" dirty="0" smtClean="0"/>
              <a:t> Y EXISTE UNA LEY : AQUEL QUE NO COMA ES  POR QUE ES UNA PERSONA  SIN COSTUMBRES .</a:t>
            </a:r>
            <a:endParaRPr lang="es-CO" dirty="0"/>
          </a:p>
        </p:txBody>
      </p:sp>
      <p:sp>
        <p:nvSpPr>
          <p:cNvPr id="5" name="4 Rectángulo"/>
          <p:cNvSpPr/>
          <p:nvPr/>
        </p:nvSpPr>
        <p:spPr>
          <a:xfrm>
            <a:off x="1071538" y="285728"/>
            <a:ext cx="54196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COMIDAS TIPICAS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4099" name="Picture 3" descr="C:\Archivos de programa\Microsoft Office\CLIPART\PUB60COR\PH02756U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357298"/>
            <a:ext cx="2830915" cy="2190748"/>
          </a:xfrm>
          <a:prstGeom prst="rect">
            <a:avLst/>
          </a:prstGeom>
          <a:noFill/>
        </p:spPr>
      </p:pic>
      <p:pic>
        <p:nvPicPr>
          <p:cNvPr id="4100" name="Picture 4" descr="C:\Archivos de programa\Microsoft Office\CLIPART\PUB60COR\PH02753U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3857628"/>
            <a:ext cx="3078167" cy="2383330"/>
          </a:xfrm>
          <a:prstGeom prst="rect">
            <a:avLst/>
          </a:prstGeom>
          <a:noFill/>
        </p:spPr>
      </p:pic>
      <p:sp>
        <p:nvSpPr>
          <p:cNvPr id="8" name="7 Elipse">
            <a:hlinkClick r:id="" action="ppaction://hlinkshowjump?jump=nextslide"/>
          </p:cNvPr>
          <p:cNvSpPr/>
          <p:nvPr/>
        </p:nvSpPr>
        <p:spPr>
          <a:xfrm>
            <a:off x="8001024" y="6215082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1" name="10 Elipse">
            <a:hlinkClick r:id="" action="ppaction://hlinkshowjump?jump=previousslide"/>
          </p:cNvPr>
          <p:cNvSpPr/>
          <p:nvPr/>
        </p:nvSpPr>
        <p:spPr>
          <a:xfrm>
            <a:off x="357158" y="6215082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575050" y="273051"/>
            <a:ext cx="5111750" cy="4370396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s-CO" dirty="0" smtClean="0"/>
              <a:t>	VIVIMOS EL FOLCLOR  MUY UNIDOS CON BAILES, PRESENTACIONES SOBRE NUESTRA REGION , ASI PASAMOS EL SAMPEDRO MUY FELIZES Y  RECORDANDO NUESTRA CULTURA … </a:t>
            </a:r>
            <a:endParaRPr lang="es-CO" dirty="0"/>
          </a:p>
        </p:txBody>
      </p:sp>
      <p:sp>
        <p:nvSpPr>
          <p:cNvPr id="5" name="4 Rectángulo"/>
          <p:cNvSpPr/>
          <p:nvPr/>
        </p:nvSpPr>
        <p:spPr>
          <a:xfrm>
            <a:off x="928662" y="357166"/>
            <a:ext cx="2122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s-ES" sz="5400" b="1" dirty="0" smtClean="0">
                <a:ln/>
                <a:solidFill>
                  <a:schemeClr val="accent3"/>
                </a:solidFill>
              </a:rPr>
              <a:t>BAILES</a:t>
            </a:r>
            <a:endParaRPr lang="es-E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5123" name="Picture 3" descr="C:\Archivos de programa\Microsoft Office\CLIPART\PUB60COR\PE03470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4000504"/>
            <a:ext cx="2614613" cy="1366837"/>
          </a:xfrm>
          <a:prstGeom prst="rect">
            <a:avLst/>
          </a:prstGeom>
          <a:noFill/>
        </p:spPr>
      </p:pic>
      <p:pic>
        <p:nvPicPr>
          <p:cNvPr id="9" name="8 Imagen" descr="th_1230189538_katebosworthinsupermanreturnswallpaper161280[1]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224" y="1428736"/>
            <a:ext cx="1857388" cy="1857388"/>
          </a:xfrm>
          <a:prstGeom prst="rect">
            <a:avLst/>
          </a:prstGeom>
        </p:spPr>
      </p:pic>
      <p:sp>
        <p:nvSpPr>
          <p:cNvPr id="11" name="10 Elipse">
            <a:hlinkClick r:id="" action="ppaction://hlinkshowjump?jump=endshow"/>
          </p:cNvPr>
          <p:cNvSpPr/>
          <p:nvPr/>
        </p:nvSpPr>
        <p:spPr>
          <a:xfrm>
            <a:off x="7858148" y="6143644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2" name="11 Elipse">
            <a:hlinkClick r:id="" action="ppaction://hlinkshowjump?jump=previousslide"/>
          </p:cNvPr>
          <p:cNvSpPr/>
          <p:nvPr/>
        </p:nvSpPr>
        <p:spPr>
          <a:xfrm>
            <a:off x="357158" y="6143644"/>
            <a:ext cx="785818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134</TotalTime>
  <Words>231</Words>
  <Application>Microsoft Office PowerPoint</Application>
  <PresentationFormat>Presentación en pantalla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Fundición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FAMILIAR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16</cp:revision>
  <dcterms:created xsi:type="dcterms:W3CDTF">2010-05-25T12:53:57Z</dcterms:created>
  <dcterms:modified xsi:type="dcterms:W3CDTF">2010-05-26T14:28:13Z</dcterms:modified>
</cp:coreProperties>
</file>